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7"/>
  </p:notesMasterIdLst>
  <p:handoutMasterIdLst>
    <p:handoutMasterId r:id="rId8"/>
  </p:handoutMasterIdLst>
  <p:sldIdLst>
    <p:sldId id="256" r:id="rId6"/>
  </p:sldIdLst>
  <p:sldSz cx="21945600" cy="32918400"/>
  <p:notesSz cx="6858000" cy="9144000"/>
  <p:defaultTextStyle>
    <a:defPPr>
      <a:defRPr lang="en-US"/>
    </a:defPPr>
    <a:lvl1pPr marL="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  <p15:guide id="3" pos="6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424"/>
    <a:srgbClr val="FFFFFF"/>
    <a:srgbClr val="4A494A"/>
    <a:srgbClr val="A62B30"/>
    <a:srgbClr val="B12E3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748" autoAdjust="0"/>
    <p:restoredTop sz="96271" autoAdjust="0"/>
  </p:normalViewPr>
  <p:slideViewPr>
    <p:cSldViewPr>
      <p:cViewPr>
        <p:scale>
          <a:sx n="59" d="100"/>
          <a:sy n="59" d="100"/>
        </p:scale>
        <p:origin x="1704" y="-6664"/>
      </p:cViewPr>
      <p:guideLst>
        <p:guide orient="horz" pos="10368"/>
        <p:guide pos="13824"/>
        <p:guide pos="69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BAF9D-FE07-6A49-A65C-640C238374BA}" type="datetime1">
              <a:t>4/16/16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8FB16-C739-C340-BC6E-25799FFBFDF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687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C735-D8AC-6B47-A55A-6D5DBB87B596}" type="datetime1">
              <a:t>4/16/16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685800"/>
            <a:ext cx="228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EA51-279D-2F42-B138-089F2FEDAE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960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2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0226042"/>
            <a:ext cx="1865376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1840" y="18653760"/>
            <a:ext cx="1536192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12882538-7F94-AF4E-AC0E-2D4DA7163C25}" type="datetime1">
              <a:t>4/16/16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1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B7E96A53-3239-8247-A129-F7433496CD79}" type="datetime1">
              <a:t>4/16/16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1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910560" y="1318265"/>
            <a:ext cx="493776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318265"/>
            <a:ext cx="1444752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33C20823-755A-3644-9771-D9245392EAAC}" type="datetime1">
              <a:t>4/16/16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3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AFDF9FB8-A819-0644-B738-AB774D89CEFA}" type="datetime1">
              <a:t>4/16/16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31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551" y="21153122"/>
            <a:ext cx="1865376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3551" y="13952226"/>
            <a:ext cx="1865376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1BDCE683-4210-974B-9997-899DF9993CFA}" type="datetime1">
              <a:t>4/16/16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0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7680964"/>
            <a:ext cx="969264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55680" y="7680964"/>
            <a:ext cx="969264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BE850229-3D02-A441-9DE1-FD6F7F2646C5}" type="datetime1">
              <a:t>4/16/16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2" y="7368543"/>
            <a:ext cx="969645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2" y="10439401"/>
            <a:ext cx="969645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48062" y="7368543"/>
            <a:ext cx="970026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48062" y="10439401"/>
            <a:ext cx="970026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AE4CB381-A10C-304B-B59A-BD82FBB5F212}" type="datetime1">
              <a:t>4/16/16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5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15578EB0-43FE-8C49-A895-C3E882EECC5D}" type="datetime1">
              <a:t>4/16/16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53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A2C466C8-91FA-1A4C-A29C-D4D236A51FE3}" type="datetime1">
              <a:t>4/16/16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2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3" y="1310640"/>
            <a:ext cx="721995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0120" y="1310644"/>
            <a:ext cx="122682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3" y="6888484"/>
            <a:ext cx="721995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BB332400-AED5-2C46-BF66-A2FCCE99A32E}" type="datetime1">
              <a:t>4/16/16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4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1492" y="23042881"/>
            <a:ext cx="1316736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01492" y="2941320"/>
            <a:ext cx="1316736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1492" y="25763223"/>
            <a:ext cx="1316736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77669421-7F0D-6A4D-A945-B8164E1B877D}" type="datetime1">
              <a:t>4/16/16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36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674" y="365831"/>
            <a:ext cx="21313926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6248400"/>
            <a:ext cx="21260351" cy="263988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38912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4389120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4389120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tiff"/><Relationship Id="rId20" Type="http://schemas.openxmlformats.org/officeDocument/2006/relationships/image" Target="../media/image18.png"/><Relationship Id="rId10" Type="http://schemas.openxmlformats.org/officeDocument/2006/relationships/image" Target="../media/image8.tiff"/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6" Type="http://schemas.openxmlformats.org/officeDocument/2006/relationships/image" Target="../media/image14.tiff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tiff"/><Relationship Id="rId8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1045"/>
          <p:cNvPicPr>
            <a:picLocks noChangeAspect="1"/>
          </p:cNvPicPr>
          <p:nvPr/>
        </p:nvPicPr>
        <p:blipFill rotWithShape="1">
          <a:blip r:embed="rId3"/>
          <a:srcRect l="8870" t="27441" r="6172" b="28631"/>
          <a:stretch/>
        </p:blipFill>
        <p:spPr>
          <a:xfrm>
            <a:off x="-2080" y="-1"/>
            <a:ext cx="21947680" cy="6879771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721509"/>
              </p:ext>
            </p:extLst>
          </p:nvPr>
        </p:nvGraphicFramePr>
        <p:xfrm>
          <a:off x="-2" y="24793355"/>
          <a:ext cx="21956508" cy="764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709"/>
                <a:gridCol w="1829709"/>
                <a:gridCol w="1829709"/>
                <a:gridCol w="1829709"/>
                <a:gridCol w="1829709"/>
                <a:gridCol w="1829709"/>
                <a:gridCol w="1829709"/>
                <a:gridCol w="1829709"/>
                <a:gridCol w="1829709"/>
                <a:gridCol w="1829709"/>
                <a:gridCol w="1829709"/>
                <a:gridCol w="1829709"/>
              </a:tblGrid>
              <a:tr h="1528604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28604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28604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28604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28604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957026"/>
              </p:ext>
            </p:extLst>
          </p:nvPr>
        </p:nvGraphicFramePr>
        <p:xfrm>
          <a:off x="0" y="6879771"/>
          <a:ext cx="21945600" cy="2603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0"/>
                <a:gridCol w="1828800"/>
                <a:gridCol w="3657600"/>
                <a:gridCol w="1828800"/>
                <a:gridCol w="7315200"/>
              </a:tblGrid>
              <a:tr h="8679543">
                <a:tc gridSpan="3"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79543">
                <a:tc gridSpan="2"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42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679543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  <a:latin typeface="Lucida Blackletter" charset="0"/>
                        <a:ea typeface="Lucida Blackletter" charset="0"/>
                        <a:cs typeface="Lucida Blackletter" charset="0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203200" y="2577081"/>
            <a:ext cx="21945600" cy="0"/>
          </a:xfrm>
          <a:prstGeom prst="line">
            <a:avLst/>
          </a:prstGeom>
          <a:ln w="50800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37" y="661298"/>
            <a:ext cx="4572000" cy="177710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0"/>
          </a:effectLst>
        </p:spPr>
      </p:pic>
      <p:sp>
        <p:nvSpPr>
          <p:cNvPr id="3" name="TextBox 2"/>
          <p:cNvSpPr txBox="1"/>
          <p:nvPr/>
        </p:nvSpPr>
        <p:spPr>
          <a:xfrm>
            <a:off x="18664824" y="17933625"/>
            <a:ext cx="18466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4827693" y="31851600"/>
            <a:ext cx="693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Lato" charset="0"/>
                <a:ea typeface="Lato" charset="0"/>
                <a:cs typeface="Lato" charset="0"/>
              </a:rPr>
              <a:t>BimoLive.com@gmail.com</a:t>
            </a:r>
            <a:endParaRPr lang="en-US" sz="32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526107" y="24681359"/>
            <a:ext cx="7320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Lato" charset="0"/>
                <a:ea typeface="Lato" charset="0"/>
                <a:cs typeface="Lato" charset="0"/>
              </a:rPr>
              <a:t>The PROs</a:t>
            </a:r>
            <a:endParaRPr lang="en-US" sz="44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028" name="Picture 4" descr="https://lh4.googleusercontent.com/aWeN2yeGinYGi_ai-pGa5r-WR9TZkwcijNuUqHcLGY8QcMuyT1OrNQ7xnkEoHctQx_3-CrjxoYTj3pbEnpHSWZ5D3p_Z_uuv8HigtOkxwTxzVJraPfVSn8MnqDdhAj1ve6xR8Uuw-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93370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Q6qqD428ly2C5nqgfTkK482sSwSmOYwS_e91O75pkIp1H4LPrFwixof0TqtN7sJYHST7ebTK-mpc_ayg26NmqRG0mlEEMu44WDOqpVX7BWp424W_bTboynMjBZsJy6ws513l5W8Qn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162" y="30921960"/>
            <a:ext cx="2828838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9531" y="29108400"/>
            <a:ext cx="3822669" cy="1529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400" y="27279600"/>
            <a:ext cx="5080000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/>
          <a:srcRect l="10738" t="9434" r="10962" b="8018"/>
          <a:stretch/>
        </p:blipFill>
        <p:spPr>
          <a:xfrm>
            <a:off x="19207849" y="26974800"/>
            <a:ext cx="1828800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l="6386" t="1636" r="4223" b="3874"/>
          <a:stretch/>
        </p:blipFill>
        <p:spPr>
          <a:xfrm>
            <a:off x="15550692" y="25374600"/>
            <a:ext cx="1828800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1135" y="28498800"/>
            <a:ext cx="1828800" cy="1828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18747" y="30022800"/>
            <a:ext cx="18288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830800" y="25984200"/>
            <a:ext cx="297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Lato" charset="0"/>
                <a:ea typeface="Lato" charset="0"/>
                <a:cs typeface="Lato" charset="0"/>
              </a:rPr>
              <a:t>Chonghuan</a:t>
            </a:r>
            <a:r>
              <a:rPr lang="en-US" sz="3200" dirty="0" smtClean="0">
                <a:latin typeface="Lato" charset="0"/>
                <a:ea typeface="Lato" charset="0"/>
                <a:cs typeface="Lato" charset="0"/>
              </a:rPr>
              <a:t> Xia</a:t>
            </a:r>
            <a:endParaRPr lang="en-US" sz="3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830800" y="29133225"/>
            <a:ext cx="297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ato" charset="0"/>
                <a:ea typeface="Lato" charset="0"/>
                <a:cs typeface="Lato" charset="0"/>
              </a:rPr>
              <a:t>Xueyang Han</a:t>
            </a:r>
            <a:endParaRPr lang="en-US" sz="3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769296" y="27609225"/>
            <a:ext cx="297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err="1" smtClean="0">
                <a:latin typeface="Lato" charset="0"/>
                <a:ea typeface="Lato" charset="0"/>
                <a:cs typeface="Lato" charset="0"/>
              </a:rPr>
              <a:t>Shengzi</a:t>
            </a:r>
            <a:r>
              <a:rPr lang="en-US" sz="3200" dirty="0" smtClean="0">
                <a:latin typeface="Lato" charset="0"/>
                <a:ea typeface="Lato" charset="0"/>
                <a:cs typeface="Lato" charset="0"/>
              </a:rPr>
              <a:t> Hong</a:t>
            </a:r>
            <a:endParaRPr lang="en-US" sz="3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769296" y="30657225"/>
            <a:ext cx="297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err="1" smtClean="0">
                <a:latin typeface="Lato" charset="0"/>
                <a:ea typeface="Lato" charset="0"/>
                <a:cs typeface="Lato" charset="0"/>
              </a:rPr>
              <a:t>Xiangyu</a:t>
            </a:r>
            <a:r>
              <a:rPr lang="en-US" sz="3200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3200" dirty="0" err="1" smtClean="0">
                <a:latin typeface="Lato" charset="0"/>
                <a:ea typeface="Lato" charset="0"/>
                <a:cs typeface="Lato" charset="0"/>
              </a:rPr>
              <a:t>Zhong</a:t>
            </a:r>
            <a:endParaRPr lang="en-US" sz="3200" dirty="0"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229600" y="24849312"/>
            <a:ext cx="4975583" cy="1287288"/>
            <a:chOff x="7696200" y="24793353"/>
            <a:chExt cx="5486400" cy="141944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96200" y="24793353"/>
              <a:ext cx="5486400" cy="1419447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11332316" y="25809110"/>
              <a:ext cx="1835718" cy="4036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79312" y="25908000"/>
            <a:ext cx="3912888" cy="1060636"/>
          </a:xfrm>
          <a:prstGeom prst="rect">
            <a:avLst/>
          </a:prstGeom>
        </p:spPr>
      </p:pic>
      <p:cxnSp>
        <p:nvCxnSpPr>
          <p:cNvPr id="1024" name="Straight Connector 1023"/>
          <p:cNvCxnSpPr/>
          <p:nvPr/>
        </p:nvCxnSpPr>
        <p:spPr>
          <a:xfrm>
            <a:off x="7315200" y="24765000"/>
            <a:ext cx="0" cy="7643022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4630400" y="24741978"/>
            <a:ext cx="0" cy="7643022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0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7308582"/>
            <a:ext cx="11887200" cy="7766304"/>
          </a:xfrm>
          <a:prstGeom prst="rect">
            <a:avLst/>
          </a:prstGeom>
        </p:spPr>
      </p:pic>
      <p:pic>
        <p:nvPicPr>
          <p:cNvPr id="1041" name="Picture 10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96400" y="15998190"/>
            <a:ext cx="11887200" cy="7776210"/>
          </a:xfrm>
          <a:prstGeom prst="rect">
            <a:avLst/>
          </a:prstGeom>
        </p:spPr>
      </p:pic>
      <p:sp>
        <p:nvSpPr>
          <p:cNvPr id="1045" name="TextBox 1044"/>
          <p:cNvSpPr txBox="1"/>
          <p:nvPr/>
        </p:nvSpPr>
        <p:spPr>
          <a:xfrm>
            <a:off x="14528800" y="7578541"/>
            <a:ext cx="4978400" cy="721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altLang="zh-CN" sz="4400" b="1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Student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Watch live lectures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Ask questions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View asked questions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Watch replay lectures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Follow teacher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Follow course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Search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Edit account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Apply to teach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353137" y="16631558"/>
            <a:ext cx="6900819" cy="650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altLang="zh-CN" sz="4400" b="1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Teacher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Create courses and lectures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Broadcast live lectures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Add permission code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Add time tags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Answer student’s questions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Ban student based on question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Delete questions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Upload lecture video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1047" name="Picture 104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93" y="27088812"/>
            <a:ext cx="1219200" cy="1625600"/>
          </a:xfrm>
          <a:prstGeom prst="rect">
            <a:avLst/>
          </a:prstGeom>
        </p:spPr>
      </p:pic>
      <p:pic>
        <p:nvPicPr>
          <p:cNvPr id="1049" name="Picture 104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49" y="30327600"/>
            <a:ext cx="1625600" cy="1625600"/>
          </a:xfrm>
          <a:prstGeom prst="rect">
            <a:avLst/>
          </a:prstGeom>
        </p:spPr>
      </p:pic>
      <p:pic>
        <p:nvPicPr>
          <p:cNvPr id="1050" name="Picture 104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746" y="25630078"/>
            <a:ext cx="1625600" cy="16256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54" y="30327600"/>
            <a:ext cx="1625600" cy="16256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93" y="30327600"/>
            <a:ext cx="1625600" cy="16256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491" y="24849312"/>
            <a:ext cx="1219200" cy="16256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335" y="28092400"/>
            <a:ext cx="12192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2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b534a5e-1222-4db9-a6da-47c142019016">RUP43XDAYXKA-2-4395</_dlc_DocId>
    <_dlc_DocIdUrl xmlns="db534a5e-1222-4db9-a6da-47c142019016">
      <Url>https://staffnet.library.utah.edu/personal/u0031319/_layouts/DocIdRedir.aspx?ID=RUP43XDAYXKA-2-4395</Url>
      <Description>RUP43XDAYXKA-2-4395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8492E96F6ACC44BBBEB5EFA434EED1" ma:contentTypeVersion="1" ma:contentTypeDescription="Create a new document." ma:contentTypeScope="" ma:versionID="cf296b60bf990032323d1c6d41ae543b">
  <xsd:schema xmlns:xsd="http://www.w3.org/2001/XMLSchema" xmlns:xs="http://www.w3.org/2001/XMLSchema" xmlns:p="http://schemas.microsoft.com/office/2006/metadata/properties" xmlns:ns2="db534a5e-1222-4db9-a6da-47c142019016" targetNamespace="http://schemas.microsoft.com/office/2006/metadata/properties" ma:root="true" ma:fieldsID="491b76b6be48514c30ba3200299e7b7f" ns2:_="">
    <xsd:import namespace="db534a5e-1222-4db9-a6da-47c14201901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534a5e-1222-4db9-a6da-47c142019016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62BF48-A576-4D85-A587-1744F931CE21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07C3C16-BC59-4883-ABE4-0911E3FE1B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8DB492-5879-4998-90FC-E865BEF428C1}">
  <ds:schemaRefs>
    <ds:schemaRef ds:uri="http://schemas.microsoft.com/office/2006/metadata/properties"/>
    <ds:schemaRef ds:uri="http://schemas.microsoft.com/office/infopath/2007/PartnerControls"/>
    <ds:schemaRef ds:uri="db534a5e-1222-4db9-a6da-47c142019016"/>
  </ds:schemaRefs>
</ds:datastoreItem>
</file>

<file path=customXml/itemProps4.xml><?xml version="1.0" encoding="utf-8"?>
<ds:datastoreItem xmlns:ds="http://schemas.openxmlformats.org/officeDocument/2006/customXml" ds:itemID="{081FD53D-2ABA-4B69-925F-BDB723FA0A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534a5e-1222-4db9-a6da-47c1420190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60</Words>
  <Application>Microsoft Macintosh PowerPoint</Application>
  <PresentationFormat>Custom</PresentationFormat>
  <Paragraphs>25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Lato</vt:lpstr>
      <vt:lpstr>Lato Light</vt:lpstr>
      <vt:lpstr>Lucida Blackletter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Daureen Nesdill</dc:creator>
  <cp:lastModifiedBy>Xueyang Han</cp:lastModifiedBy>
  <cp:revision>146</cp:revision>
  <cp:lastPrinted>2015-12-02T07:36:24Z</cp:lastPrinted>
  <dcterms:created xsi:type="dcterms:W3CDTF">2012-09-24T21:07:13Z</dcterms:created>
  <dcterms:modified xsi:type="dcterms:W3CDTF">2016-04-17T01:23:30Z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a5f5662c-f3dc-4072-b087-e23b30a21571</vt:lpwstr>
  </property>
  <property fmtid="{D5CDD505-2E9C-101B-9397-08002B2CF9AE}" pid="3" name="ContentTypeId">
    <vt:lpwstr>0x010100198492E96F6ACC44BBBEB5EFA434EED1</vt:lpwstr>
  </property>
</Properties>
</file>